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8"/>
    <p:restoredTop sz="94609"/>
  </p:normalViewPr>
  <p:slideViewPr>
    <p:cSldViewPr snapToGrid="0" snapToObjects="1">
      <p:cViewPr>
        <p:scale>
          <a:sx n="46" d="100"/>
          <a:sy n="46" d="100"/>
        </p:scale>
        <p:origin x="56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5B49-F124-DF43-BE82-830C6F030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40DD14-DEC1-1A46-8FB1-883BBDB5B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6369-7A1C-4943-BD96-E58E573B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9AB6-9C9F-354D-BDAB-AE9C7E08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9D449-6160-294E-8A55-BB05762F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5F79-3FB6-624A-9A13-431FFD9A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C9479-1C1D-2B48-93B8-60B5215A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48447-BBF1-7347-B54C-42D5A371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E051-ED87-0246-9178-26193042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AC2E-5692-C644-98CF-5964598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E0788-A611-2342-BF5F-D543197FC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64FB0-55CB-164A-A20F-00C616FF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E9F4-DEDD-FD49-96B8-B0B15AC9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06CC9-B5BC-9043-9C27-28BF0FBB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89B96-D792-F14E-B2B0-BA91D837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4D2A-A593-DE49-9EF9-5E92C54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809A-7899-CD49-A375-C09AC8CC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2CC4-7CB7-B548-A294-41853CB3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FC29-961F-7846-BB17-0140BD27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9074C-0F0F-D844-AFCE-67DB9ED8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3849-5DCD-3D48-9861-31707FDD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F9F4F-2F0B-7D4D-A23A-9837E0ECB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99AB-151C-8340-BA19-72A5FA1F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1144-8B45-0C48-ABC9-056424D7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7DD7-BDF6-5140-B881-A562AE9A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F77A-93C1-F140-9BC6-ED5EDDF2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C2E4-E9F3-4C48-8EDA-78F7A0F8A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FCBBB-0964-F942-9BE4-D66D5D625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9D8C9-FB59-6241-95FC-F4F6CC0C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455D1-92C6-2649-A9D5-DA4C7BA5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BAC46-A078-534D-80ED-0289D006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EDC8-9116-7B46-B899-3D6BCE71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38B1A-DBF4-8B44-80CA-C8BE65CD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1507-7F92-6E4D-A2B5-0D02F483F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7CF1E-9196-8449-B6F5-826F82DF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06791-DE04-2941-BB37-D78C0C1E9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4C20F-AC9C-9A4B-8CE1-31B76429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6019-1603-944B-8588-3F390D87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7A41E-65F2-2A4C-8561-6631EA0E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35CD-5694-8A49-9F17-C2ADD39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CEA93-13DF-8C4B-9885-FC3E7C42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3DB91-BA57-BB41-9E3A-0F4D4D90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B73AF-EECF-084A-8F5C-01BD8672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8F205-B1DC-1544-A537-3B93D678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95E8-8E23-1643-908E-767FEF6F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8834E-9A48-5141-A2E1-F6516D92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E22F-FA56-1E43-8072-CC1D822C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6BF7-9840-014B-A0CF-52FDAC75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E2130-4D85-414D-B57C-0E77D73A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6A98A-22F9-4847-9840-2956A493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649F3-594B-9943-BEB9-1F3BB5C0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DF728-4867-D849-9D11-8E3205E0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8297-7D88-3C45-B79E-CA5AEE03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D1223-8CDE-D149-8FCE-961BF9F89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E4C00-9D64-D248-A63F-6F8562E13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EFA7B-CA53-8545-92B9-8DFFE85A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8822D-1F2F-7A4D-B262-07AAE42A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A9DD-4E7A-A348-A936-C81F6863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D7C90-EA7C-AF43-B563-A02253D1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28144-5ED6-7041-9C03-98F1FB1A6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7100E-C681-1B42-8FFD-C4F6999C7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3B73-007A-AC4F-87E5-16E2803F4FDF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A9B9-E65E-9144-B63D-B07E759E6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B03D-559E-AC48-82F6-B87A1AC52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0C96-4EAC-DE47-AF0B-E140865A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44D-A912-6F44-8DF3-46EC0D9F5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57CA3-B815-1546-AF0B-362A16005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D29D-1DE5-3242-B613-D0658D92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913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33BE-E474-8E47-A37D-DD8AF464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166B3-CF23-AB4D-8108-93FE1A43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3914"/>
            <a:ext cx="12192000" cy="7620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39676-5B87-2B45-914F-7DBE1BB7AC6E}"/>
              </a:ext>
            </a:extLst>
          </p:cNvPr>
          <p:cNvSpPr txBox="1"/>
          <p:nvPr/>
        </p:nvSpPr>
        <p:spPr>
          <a:xfrm>
            <a:off x="0" y="116907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Impossible – Luke 1:26-56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00D5A-8FC9-A649-9AB0-8EABE4251E07}"/>
              </a:ext>
            </a:extLst>
          </p:cNvPr>
          <p:cNvSpPr txBox="1"/>
          <p:nvPr/>
        </p:nvSpPr>
        <p:spPr>
          <a:xfrm>
            <a:off x="838200" y="1736646"/>
            <a:ext cx="109797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Holy Spirit is the agent of the Virgin Birth; </a:t>
            </a:r>
            <a:b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overshadowing is the means of the Virgin Birth;</a:t>
            </a:r>
            <a:b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Son of God is the result of the Virgin Birth.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62CC3-6E55-0A4D-ACC0-B70AA0FE6DE6}"/>
              </a:ext>
            </a:extLst>
          </p:cNvPr>
          <p:cNvSpPr txBox="1"/>
          <p:nvPr/>
        </p:nvSpPr>
        <p:spPr>
          <a:xfrm>
            <a:off x="-1" y="537775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Impossible with God! </a:t>
            </a:r>
          </a:p>
        </p:txBody>
      </p:sp>
    </p:spTree>
    <p:extLst>
      <p:ext uri="{BB962C8B-B14F-4D97-AF65-F5344CB8AC3E}">
        <p14:creationId xmlns:p14="http://schemas.microsoft.com/office/powerpoint/2010/main" val="5001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44D-A912-6F44-8DF3-46EC0D9F5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57CA3-B815-1546-AF0B-362A16005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D29D-1DE5-3242-B613-D0658D92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913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Kimber</dc:creator>
  <cp:lastModifiedBy>John Kimber</cp:lastModifiedBy>
  <cp:revision>3</cp:revision>
  <dcterms:created xsi:type="dcterms:W3CDTF">2020-12-03T20:11:20Z</dcterms:created>
  <dcterms:modified xsi:type="dcterms:W3CDTF">2020-12-03T20:40:43Z</dcterms:modified>
</cp:coreProperties>
</file>